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DA45-294C-4CBA-8A1C-FA88676FEEB2}" type="datetimeFigureOut">
              <a:rPr lang="es-VE" smtClean="0"/>
              <a:t>27/09/2010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4D2B1-D0CD-4F39-A630-D80775AD0E69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9293" y="1356755"/>
            <a:ext cx="5545414" cy="414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galdana</dc:creator>
  <cp:lastModifiedBy>galdana</cp:lastModifiedBy>
  <cp:revision>1</cp:revision>
  <dcterms:created xsi:type="dcterms:W3CDTF">2010-09-27T18:10:53Z</dcterms:created>
  <dcterms:modified xsi:type="dcterms:W3CDTF">2010-09-27T18:12:01Z</dcterms:modified>
</cp:coreProperties>
</file>