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C496E-C4E9-41AD-88A8-AFC3E3787F57}" type="datetimeFigureOut">
              <a:rPr lang="es-VE" smtClean="0"/>
              <a:t>24/05/2010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54DBF-5A22-4B16-BC18-9783847DD347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o"/>
          <p:cNvGrpSpPr/>
          <p:nvPr/>
        </p:nvGrpSpPr>
        <p:grpSpPr>
          <a:xfrm>
            <a:off x="6929454" y="428604"/>
            <a:ext cx="1714512" cy="955676"/>
            <a:chOff x="3143240" y="1478426"/>
            <a:chExt cx="2021926" cy="977424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143240" y="1478426"/>
              <a:ext cx="749301" cy="977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9" name="Picture 5" descr="logo copia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70499" y="1558733"/>
              <a:ext cx="1294667" cy="872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42852"/>
            <a:ext cx="1857388" cy="1224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4</cp:revision>
  <dcterms:created xsi:type="dcterms:W3CDTF">2010-05-24T20:31:11Z</dcterms:created>
  <dcterms:modified xsi:type="dcterms:W3CDTF">2010-05-24T20:39:13Z</dcterms:modified>
</cp:coreProperties>
</file>